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sldIdLst>
    <p:sldId id="256" r:id="rId2"/>
    <p:sldId id="257" r:id="rId3"/>
    <p:sldId id="258" r:id="rId4"/>
    <p:sldId id="262" r:id="rId5"/>
    <p:sldId id="260" r:id="rId6"/>
    <p:sldId id="259" r:id="rId7"/>
    <p:sldId id="261" r:id="rId8"/>
    <p:sldId id="263" r:id="rId9"/>
    <p:sldId id="265" r:id="rId1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18F61E6A-E290-403D-9D77-AD09411D4031}">
          <p14:sldIdLst>
            <p14:sldId id="256"/>
            <p14:sldId id="257"/>
            <p14:sldId id="258"/>
            <p14:sldId id="262"/>
            <p14:sldId id="260"/>
            <p14:sldId id="259"/>
            <p14:sldId id="261"/>
            <p14:sldId id="263"/>
            <p14:sldId id="265"/>
          </p14:sldIdLst>
        </p14:section>
        <p14:section name="Раздел без заголовка" id="{7DDB7761-8AD9-4E68-9F23-BCD579944FCF}">
          <p14:sldIdLst/>
        </p14:section>
        <p14:section name="Раздел без заголовка" id="{96CD680C-3B48-4DF0-A3E9-AADC922BDD6D}">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59"/>
  </p:normalViewPr>
  <p:slideViewPr>
    <p:cSldViewPr snapToGrid="0">
      <p:cViewPr varScale="1">
        <p:scale>
          <a:sx n="105" d="100"/>
          <a:sy n="105" d="100"/>
        </p:scale>
        <p:origin x="84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823E612E-2F70-441A-90F3-ECF199AFBE1E}" type="datetimeFigureOut">
              <a:rPr lang="ru-RU" smtClean="0"/>
              <a:t>08.03.2023</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5C056EA-FA6D-49DB-9904-6A8B6DA6B096}" type="slidenum">
              <a:rPr lang="ru-RU" smtClean="0"/>
              <a:t>‹#›</a:t>
            </a:fld>
            <a:endParaRPr lang="ru-RU"/>
          </a:p>
        </p:txBody>
      </p:sp>
    </p:spTree>
    <p:extLst>
      <p:ext uri="{BB962C8B-B14F-4D97-AF65-F5344CB8AC3E}">
        <p14:creationId xmlns:p14="http://schemas.microsoft.com/office/powerpoint/2010/main" val="192475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23E612E-2F70-441A-90F3-ECF199AFBE1E}" type="datetimeFigureOut">
              <a:rPr lang="ru-RU" smtClean="0"/>
              <a:t>08.03.2023</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5C056EA-FA6D-49DB-9904-6A8B6DA6B096}" type="slidenum">
              <a:rPr lang="ru-RU" smtClean="0"/>
              <a:t>‹#›</a:t>
            </a:fld>
            <a:endParaRPr lang="ru-RU"/>
          </a:p>
        </p:txBody>
      </p:sp>
    </p:spTree>
    <p:extLst>
      <p:ext uri="{BB962C8B-B14F-4D97-AF65-F5344CB8AC3E}">
        <p14:creationId xmlns:p14="http://schemas.microsoft.com/office/powerpoint/2010/main" val="2230497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23E612E-2F70-441A-90F3-ECF199AFBE1E}" type="datetimeFigureOut">
              <a:rPr lang="ru-RU" smtClean="0"/>
              <a:t>08.03.2023</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5C056EA-FA6D-49DB-9904-6A8B6DA6B096}"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752844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823E612E-2F70-441A-90F3-ECF199AFBE1E}" type="datetimeFigureOut">
              <a:rPr lang="ru-RU" smtClean="0"/>
              <a:t>08.03.2023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5C056EA-FA6D-49DB-9904-6A8B6DA6B096}" type="slidenum">
              <a:rPr lang="ru-RU" smtClean="0"/>
              <a:t>‹#›</a:t>
            </a:fld>
            <a:endParaRPr lang="ru-RU"/>
          </a:p>
        </p:txBody>
      </p:sp>
    </p:spTree>
    <p:extLst>
      <p:ext uri="{BB962C8B-B14F-4D97-AF65-F5344CB8AC3E}">
        <p14:creationId xmlns:p14="http://schemas.microsoft.com/office/powerpoint/2010/main" val="37006723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823E612E-2F70-441A-90F3-ECF199AFBE1E}" type="datetimeFigureOut">
              <a:rPr lang="ru-RU" smtClean="0"/>
              <a:t>08.03.2023</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5C056EA-FA6D-49DB-9904-6A8B6DA6B096}"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918727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823E612E-2F70-441A-90F3-ECF199AFBE1E}" type="datetimeFigureOut">
              <a:rPr lang="ru-RU" smtClean="0"/>
              <a:t>08.03.2023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5C056EA-FA6D-49DB-9904-6A8B6DA6B096}" type="slidenum">
              <a:rPr lang="ru-RU" smtClean="0"/>
              <a:t>‹#›</a:t>
            </a:fld>
            <a:endParaRPr lang="ru-RU"/>
          </a:p>
        </p:txBody>
      </p:sp>
    </p:spTree>
    <p:extLst>
      <p:ext uri="{BB962C8B-B14F-4D97-AF65-F5344CB8AC3E}">
        <p14:creationId xmlns:p14="http://schemas.microsoft.com/office/powerpoint/2010/main" val="19509613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23E612E-2F70-441A-90F3-ECF199AFBE1E}" type="datetimeFigureOut">
              <a:rPr lang="ru-RU" smtClean="0"/>
              <a:t>08.03.2023</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5C056EA-FA6D-49DB-9904-6A8B6DA6B096}" type="slidenum">
              <a:rPr lang="ru-RU" smtClean="0"/>
              <a:t>‹#›</a:t>
            </a:fld>
            <a:endParaRPr lang="ru-RU"/>
          </a:p>
        </p:txBody>
      </p:sp>
    </p:spTree>
    <p:extLst>
      <p:ext uri="{BB962C8B-B14F-4D97-AF65-F5344CB8AC3E}">
        <p14:creationId xmlns:p14="http://schemas.microsoft.com/office/powerpoint/2010/main" val="37377411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23E612E-2F70-441A-90F3-ECF199AFBE1E}" type="datetimeFigureOut">
              <a:rPr lang="ru-RU" smtClean="0"/>
              <a:t>08.03.2023</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5C056EA-FA6D-49DB-9904-6A8B6DA6B096}" type="slidenum">
              <a:rPr lang="ru-RU" smtClean="0"/>
              <a:t>‹#›</a:t>
            </a:fld>
            <a:endParaRPr lang="ru-RU"/>
          </a:p>
        </p:txBody>
      </p:sp>
    </p:spTree>
    <p:extLst>
      <p:ext uri="{BB962C8B-B14F-4D97-AF65-F5344CB8AC3E}">
        <p14:creationId xmlns:p14="http://schemas.microsoft.com/office/powerpoint/2010/main" val="536034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23E612E-2F70-441A-90F3-ECF199AFBE1E}" type="datetimeFigureOut">
              <a:rPr lang="ru-RU" smtClean="0"/>
              <a:t>08.03.2023</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5C056EA-FA6D-49DB-9904-6A8B6DA6B096}" type="slidenum">
              <a:rPr lang="ru-RU" smtClean="0"/>
              <a:t>‹#›</a:t>
            </a:fld>
            <a:endParaRPr lang="ru-RU"/>
          </a:p>
        </p:txBody>
      </p:sp>
    </p:spTree>
    <p:extLst>
      <p:ext uri="{BB962C8B-B14F-4D97-AF65-F5344CB8AC3E}">
        <p14:creationId xmlns:p14="http://schemas.microsoft.com/office/powerpoint/2010/main" val="2536572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23E612E-2F70-441A-90F3-ECF199AFBE1E}" type="datetimeFigureOut">
              <a:rPr lang="ru-RU" smtClean="0"/>
              <a:t>08.03.2023</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5C056EA-FA6D-49DB-9904-6A8B6DA6B096}" type="slidenum">
              <a:rPr lang="ru-RU" smtClean="0"/>
              <a:t>‹#›</a:t>
            </a:fld>
            <a:endParaRPr lang="ru-RU"/>
          </a:p>
        </p:txBody>
      </p:sp>
    </p:spTree>
    <p:extLst>
      <p:ext uri="{BB962C8B-B14F-4D97-AF65-F5344CB8AC3E}">
        <p14:creationId xmlns:p14="http://schemas.microsoft.com/office/powerpoint/2010/main" val="2333886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823E612E-2F70-441A-90F3-ECF199AFBE1E}" type="datetimeFigureOut">
              <a:rPr lang="ru-RU" smtClean="0"/>
              <a:t>08.03.2023</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5C056EA-FA6D-49DB-9904-6A8B6DA6B096}" type="slidenum">
              <a:rPr lang="ru-RU" smtClean="0"/>
              <a:t>‹#›</a:t>
            </a:fld>
            <a:endParaRPr lang="ru-RU"/>
          </a:p>
        </p:txBody>
      </p:sp>
    </p:spTree>
    <p:extLst>
      <p:ext uri="{BB962C8B-B14F-4D97-AF65-F5344CB8AC3E}">
        <p14:creationId xmlns:p14="http://schemas.microsoft.com/office/powerpoint/2010/main" val="2827292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823E612E-2F70-441A-90F3-ECF199AFBE1E}" type="datetimeFigureOut">
              <a:rPr lang="ru-RU" smtClean="0"/>
              <a:t>08.03.2023</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5C056EA-FA6D-49DB-9904-6A8B6DA6B096}" type="slidenum">
              <a:rPr lang="ru-RU" smtClean="0"/>
              <a:t>‹#›</a:t>
            </a:fld>
            <a:endParaRPr lang="ru-RU"/>
          </a:p>
        </p:txBody>
      </p:sp>
    </p:spTree>
    <p:extLst>
      <p:ext uri="{BB962C8B-B14F-4D97-AF65-F5344CB8AC3E}">
        <p14:creationId xmlns:p14="http://schemas.microsoft.com/office/powerpoint/2010/main" val="1259099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823E612E-2F70-441A-90F3-ECF199AFBE1E}" type="datetimeFigureOut">
              <a:rPr lang="ru-RU" smtClean="0"/>
              <a:t>08.03.2023</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5C056EA-FA6D-49DB-9904-6A8B6DA6B096}" type="slidenum">
              <a:rPr lang="ru-RU" smtClean="0"/>
              <a:t>‹#›</a:t>
            </a:fld>
            <a:endParaRPr lang="ru-RU"/>
          </a:p>
        </p:txBody>
      </p:sp>
    </p:spTree>
    <p:extLst>
      <p:ext uri="{BB962C8B-B14F-4D97-AF65-F5344CB8AC3E}">
        <p14:creationId xmlns:p14="http://schemas.microsoft.com/office/powerpoint/2010/main" val="105460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3E612E-2F70-441A-90F3-ECF199AFBE1E}" type="datetimeFigureOut">
              <a:rPr lang="ru-RU" smtClean="0"/>
              <a:t>08.03.2023</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5C056EA-FA6D-49DB-9904-6A8B6DA6B096}" type="slidenum">
              <a:rPr lang="ru-RU" smtClean="0"/>
              <a:t>‹#›</a:t>
            </a:fld>
            <a:endParaRPr lang="ru-RU"/>
          </a:p>
        </p:txBody>
      </p:sp>
    </p:spTree>
    <p:extLst>
      <p:ext uri="{BB962C8B-B14F-4D97-AF65-F5344CB8AC3E}">
        <p14:creationId xmlns:p14="http://schemas.microsoft.com/office/powerpoint/2010/main" val="3210833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823E612E-2F70-441A-90F3-ECF199AFBE1E}" type="datetimeFigureOut">
              <a:rPr lang="ru-RU" smtClean="0"/>
              <a:t>08.03.2023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5C056EA-FA6D-49DB-9904-6A8B6DA6B096}" type="slidenum">
              <a:rPr lang="ru-RU" smtClean="0"/>
              <a:t>‹#›</a:t>
            </a:fld>
            <a:endParaRPr lang="ru-RU"/>
          </a:p>
        </p:txBody>
      </p:sp>
    </p:spTree>
    <p:extLst>
      <p:ext uri="{BB962C8B-B14F-4D97-AF65-F5344CB8AC3E}">
        <p14:creationId xmlns:p14="http://schemas.microsoft.com/office/powerpoint/2010/main" val="3621593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823E612E-2F70-441A-90F3-ECF199AFBE1E}" type="datetimeFigureOut">
              <a:rPr lang="ru-RU" smtClean="0"/>
              <a:t>08.03.2023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5C056EA-FA6D-49DB-9904-6A8B6DA6B096}" type="slidenum">
              <a:rPr lang="ru-RU" smtClean="0"/>
              <a:t>‹#›</a:t>
            </a:fld>
            <a:endParaRPr lang="ru-RU"/>
          </a:p>
        </p:txBody>
      </p:sp>
    </p:spTree>
    <p:extLst>
      <p:ext uri="{BB962C8B-B14F-4D97-AF65-F5344CB8AC3E}">
        <p14:creationId xmlns:p14="http://schemas.microsoft.com/office/powerpoint/2010/main" val="3884172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23E612E-2F70-441A-90F3-ECF199AFBE1E}" type="datetimeFigureOut">
              <a:rPr lang="ru-RU" smtClean="0"/>
              <a:t>08.03.2023</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5C056EA-FA6D-49DB-9904-6A8B6DA6B096}" type="slidenum">
              <a:rPr lang="ru-RU" smtClean="0"/>
              <a:t>‹#›</a:t>
            </a:fld>
            <a:endParaRPr lang="ru-RU"/>
          </a:p>
        </p:txBody>
      </p:sp>
    </p:spTree>
    <p:extLst>
      <p:ext uri="{BB962C8B-B14F-4D97-AF65-F5344CB8AC3E}">
        <p14:creationId xmlns:p14="http://schemas.microsoft.com/office/powerpoint/2010/main" val="2991049261"/>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 id="2147483742" r:id="rId12"/>
    <p:sldLayoutId id="2147483743" r:id="rId13"/>
    <p:sldLayoutId id="2147483744" r:id="rId14"/>
    <p:sldLayoutId id="2147483745" r:id="rId15"/>
    <p:sldLayoutId id="214748374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92352" y="664030"/>
            <a:ext cx="10573077" cy="2225474"/>
          </a:xfrm>
        </p:spPr>
        <p:txBody>
          <a:bodyPr>
            <a:normAutofit/>
          </a:bodyPr>
          <a:lstStyle/>
          <a:p>
            <a:pPr algn="ctr">
              <a:lnSpc>
                <a:spcPct val="150000"/>
              </a:lnSpc>
            </a:pPr>
            <a:r>
              <a:rPr lang="ru-RU" sz="4000" i="1" dirty="0">
                <a:solidFill>
                  <a:srgbClr val="FF0000"/>
                </a:solidFill>
              </a:rPr>
              <a:t>По законам физики военного времени: как сражались на фронте науки</a:t>
            </a:r>
            <a:endParaRPr lang="ru-RU" sz="4000" dirty="0">
              <a:solidFill>
                <a:srgbClr val="FF0000"/>
              </a:solidFill>
            </a:endParaRPr>
          </a:p>
        </p:txBody>
      </p:sp>
      <p:sp>
        <p:nvSpPr>
          <p:cNvPr id="3" name="Подзаголовок 2"/>
          <p:cNvSpPr>
            <a:spLocks noGrp="1"/>
          </p:cNvSpPr>
          <p:nvPr>
            <p:ph type="subTitle" idx="1"/>
          </p:nvPr>
        </p:nvSpPr>
        <p:spPr>
          <a:xfrm>
            <a:off x="2589213" y="4680857"/>
            <a:ext cx="8915399" cy="1785257"/>
          </a:xfrm>
        </p:spPr>
        <p:txBody>
          <a:bodyPr/>
          <a:lstStyle/>
          <a:p>
            <a:pPr algn="ctr"/>
            <a:r>
              <a:rPr lang="ru-RU" b="1" i="1" dirty="0"/>
              <a:t>9 класс </a:t>
            </a:r>
          </a:p>
          <a:p>
            <a:pPr algn="ctr"/>
            <a:endParaRPr lang="ru-RU" b="1" i="1" dirty="0"/>
          </a:p>
          <a:p>
            <a:pPr algn="ctr"/>
            <a:r>
              <a:rPr lang="ru-RU" b="1" i="1" dirty="0"/>
              <a:t>2023 год</a:t>
            </a:r>
            <a:endParaRPr lang="ru-RU" b="1" dirty="0"/>
          </a:p>
        </p:txBody>
      </p:sp>
    </p:spTree>
    <p:extLst>
      <p:ext uri="{BB962C8B-B14F-4D97-AF65-F5344CB8AC3E}">
        <p14:creationId xmlns:p14="http://schemas.microsoft.com/office/powerpoint/2010/main" val="2030733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6" y="624110"/>
            <a:ext cx="8717332" cy="1182919"/>
          </a:xfrm>
        </p:spPr>
        <p:txBody>
          <a:bodyPr>
            <a:normAutofit/>
          </a:bodyPr>
          <a:lstStyle/>
          <a:p>
            <a:pPr algn="r"/>
            <a:br>
              <a:rPr lang="ru-RU" sz="2000" dirty="0"/>
            </a:br>
            <a:r>
              <a:rPr lang="ru-RU" sz="2000" dirty="0"/>
              <a:t>Сергей Иванович Вавилов</a:t>
            </a:r>
          </a:p>
        </p:txBody>
      </p:sp>
      <p:sp>
        <p:nvSpPr>
          <p:cNvPr id="3" name="Объект 2"/>
          <p:cNvSpPr>
            <a:spLocks noGrp="1"/>
          </p:cNvSpPr>
          <p:nvPr>
            <p:ph idx="1"/>
          </p:nvPr>
        </p:nvSpPr>
        <p:spPr>
          <a:xfrm>
            <a:off x="2462784" y="1499616"/>
            <a:ext cx="9436608" cy="4734274"/>
          </a:xfrm>
        </p:spPr>
        <p:txBody>
          <a:bodyPr>
            <a:normAutofit lnSpcReduction="10000"/>
          </a:bodyPr>
          <a:lstStyle/>
          <a:p>
            <a:r>
              <a:rPr lang="ru-RU" sz="2400" dirty="0"/>
              <a:t>«... научная громада - от академика до лаборанта и механика - направила без промедления все свои усилия, знания и умения на прямую или косвенную помощь фронту. Физики-теоретики от вопросов о внутриядерных силах и квантовой электродинамики перешли к вопросам баллистики, военной акустики, радио. Экспериментаторы, отложив на время острейшие вопросы космической радиации, спектроскопии, занялись дефектоскопией, заводским спектральным анализом, радиолокацией... Во многих случаях физики работали непосредственно на фронте, испытывая свои предложения на деле, немало физиков пало на поле брани, защищая Родину»</a:t>
            </a:r>
          </a:p>
          <a:p>
            <a:endParaRPr lang="ru-RU" dirty="0"/>
          </a:p>
        </p:txBody>
      </p:sp>
    </p:spTree>
    <p:extLst>
      <p:ext uri="{BB962C8B-B14F-4D97-AF65-F5344CB8AC3E}">
        <p14:creationId xmlns:p14="http://schemas.microsoft.com/office/powerpoint/2010/main" val="608344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Размагничивание кораблей</a:t>
            </a:r>
            <a:endParaRPr lang="ru-RU" dirty="0"/>
          </a:p>
        </p:txBody>
      </p:sp>
      <p:pic>
        <p:nvPicPr>
          <p:cNvPr id="4" name="Объект 3" descr="\\10.70.244.14\учителя\1. РАЗНОЕ\1. ПАПКИ УЧИТЕЛЕЙ\Ревера С.А\! 22-23 уч.год МО\image010-1-768x576.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407229" y="1306285"/>
            <a:ext cx="7848600" cy="5279571"/>
          </a:xfrm>
          <a:prstGeom prst="rect">
            <a:avLst/>
          </a:prstGeom>
          <a:noFill/>
          <a:ln>
            <a:noFill/>
          </a:ln>
        </p:spPr>
      </p:pic>
    </p:spTree>
    <p:extLst>
      <p:ext uri="{BB962C8B-B14F-4D97-AF65-F5344CB8AC3E}">
        <p14:creationId xmlns:p14="http://schemas.microsoft.com/office/powerpoint/2010/main" val="1433621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Светящиеся значки </a:t>
            </a:r>
          </a:p>
        </p:txBody>
      </p:sp>
      <p:pic>
        <p:nvPicPr>
          <p:cNvPr id="4" name="Объект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481388" y="1415143"/>
            <a:ext cx="5257799" cy="5257799"/>
          </a:xfrm>
        </p:spPr>
      </p:pic>
    </p:spTree>
    <p:extLst>
      <p:ext uri="{BB962C8B-B14F-4D97-AF65-F5344CB8AC3E}">
        <p14:creationId xmlns:p14="http://schemas.microsoft.com/office/powerpoint/2010/main" val="2449073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Карманный перископ</a:t>
            </a: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55556" y="231648"/>
            <a:ext cx="3620277" cy="4833257"/>
          </a:xfr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06398" y="1388908"/>
            <a:ext cx="4102216" cy="5249636"/>
          </a:xfrm>
          <a:prstGeom prst="rect">
            <a:avLst/>
          </a:prstGeom>
        </p:spPr>
      </p:pic>
    </p:spTree>
    <p:extLst>
      <p:ext uri="{BB962C8B-B14F-4D97-AF65-F5344CB8AC3E}">
        <p14:creationId xmlns:p14="http://schemas.microsoft.com/office/powerpoint/2010/main" val="765581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t="16888"/>
          <a:stretch/>
        </p:blipFill>
        <p:spPr>
          <a:xfrm>
            <a:off x="1480282" y="682752"/>
            <a:ext cx="10547046" cy="5674506"/>
          </a:xfrm>
        </p:spPr>
      </p:pic>
    </p:spTree>
    <p:extLst>
      <p:ext uri="{BB962C8B-B14F-4D97-AF65-F5344CB8AC3E}">
        <p14:creationId xmlns:p14="http://schemas.microsoft.com/office/powerpoint/2010/main" val="623932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10106" y="872669"/>
            <a:ext cx="9340078" cy="5251676"/>
          </a:xfrm>
          <a:prstGeom prst="rect">
            <a:avLst/>
          </a:prstGeom>
        </p:spPr>
      </p:pic>
    </p:spTree>
    <p:extLst>
      <p:ext uri="{BB962C8B-B14F-4D97-AF65-F5344CB8AC3E}">
        <p14:creationId xmlns:p14="http://schemas.microsoft.com/office/powerpoint/2010/main" val="58977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57399" y="222402"/>
            <a:ext cx="9577841" cy="6385227"/>
          </a:xfrm>
        </p:spPr>
      </p:pic>
    </p:spTree>
    <p:extLst>
      <p:ext uri="{BB962C8B-B14F-4D97-AF65-F5344CB8AC3E}">
        <p14:creationId xmlns:p14="http://schemas.microsoft.com/office/powerpoint/2010/main" val="27515443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6" y="624110"/>
            <a:ext cx="8717332" cy="1182919"/>
          </a:xfrm>
        </p:spPr>
        <p:txBody>
          <a:bodyPr>
            <a:normAutofit/>
          </a:bodyPr>
          <a:lstStyle/>
          <a:p>
            <a:pPr algn="r"/>
            <a:br>
              <a:rPr lang="ru-RU" sz="2000" dirty="0"/>
            </a:br>
            <a:r>
              <a:rPr lang="ru-RU" sz="2000" dirty="0"/>
              <a:t>Сергей Иванович Вавилов</a:t>
            </a:r>
          </a:p>
        </p:txBody>
      </p:sp>
      <p:sp>
        <p:nvSpPr>
          <p:cNvPr id="3" name="Объект 2"/>
          <p:cNvSpPr>
            <a:spLocks noGrp="1"/>
          </p:cNvSpPr>
          <p:nvPr>
            <p:ph idx="1"/>
          </p:nvPr>
        </p:nvSpPr>
        <p:spPr>
          <a:xfrm>
            <a:off x="2592926" y="1807029"/>
            <a:ext cx="8982302" cy="4354286"/>
          </a:xfrm>
        </p:spPr>
        <p:txBody>
          <a:bodyPr>
            <a:normAutofit/>
          </a:bodyPr>
          <a:lstStyle/>
          <a:p>
            <a:r>
              <a:rPr lang="ru-RU" sz="2400" dirty="0"/>
              <a:t>«Советская техническая физика ... с честью выдержала суровые испытания войны. Следы этой физики всюду: на самолете, танке, на подводной лодке и линкоре, в артиллерии, в руках нашего радиста, дальномерщика, в ухищрениях маскировки. Дальновидное объединение теоретических высот с конкретными техническими заданиями, неуклонно проводившееся в советских физических институтах, в полной мере оправдало себя в пережитые грозные годы»</a:t>
            </a:r>
          </a:p>
        </p:txBody>
      </p:sp>
    </p:spTree>
    <p:extLst>
      <p:ext uri="{BB962C8B-B14F-4D97-AF65-F5344CB8AC3E}">
        <p14:creationId xmlns:p14="http://schemas.microsoft.com/office/powerpoint/2010/main" val="2332442040"/>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83</TotalTime>
  <Words>190</Words>
  <Application>Microsoft Macintosh PowerPoint</Application>
  <PresentationFormat>Широкоэкранный</PresentationFormat>
  <Paragraphs>11</Paragraphs>
  <Slides>9</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9</vt:i4>
      </vt:variant>
    </vt:vector>
  </HeadingPairs>
  <TitlesOfParts>
    <vt:vector size="13" baseType="lpstr">
      <vt:lpstr>Arial</vt:lpstr>
      <vt:lpstr>Century Gothic</vt:lpstr>
      <vt:lpstr>Wingdings 3</vt:lpstr>
      <vt:lpstr>Легкий дым</vt:lpstr>
      <vt:lpstr>По законам физики военного времени: как сражались на фронте науки</vt:lpstr>
      <vt:lpstr> Сергей Иванович Вавилов</vt:lpstr>
      <vt:lpstr>Размагничивание кораблей</vt:lpstr>
      <vt:lpstr>Светящиеся значки </vt:lpstr>
      <vt:lpstr>Карманный перископ</vt:lpstr>
      <vt:lpstr>Презентация PowerPoint</vt:lpstr>
      <vt:lpstr>Презентация PowerPoint</vt:lpstr>
      <vt:lpstr>Презентация PowerPoint</vt:lpstr>
      <vt:lpstr> Сергей Иванович Вавилов</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 законам физики военного времени: как сражались на фронте науки</dc:title>
  <dc:creator>user</dc:creator>
  <cp:lastModifiedBy>Алёна Ревера</cp:lastModifiedBy>
  <cp:revision>7</cp:revision>
  <dcterms:created xsi:type="dcterms:W3CDTF">2023-03-06T06:14:58Z</dcterms:created>
  <dcterms:modified xsi:type="dcterms:W3CDTF">2023-03-08T13:58:59Z</dcterms:modified>
</cp:coreProperties>
</file>