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5" r:id="rId3"/>
    <p:sldId id="266" r:id="rId4"/>
    <p:sldId id="267" r:id="rId5"/>
    <p:sldId id="270" r:id="rId6"/>
    <p:sldId id="271" r:id="rId7"/>
    <p:sldId id="268" r:id="rId8"/>
    <p:sldId id="272" r:id="rId9"/>
    <p:sldId id="273" r:id="rId10"/>
    <p:sldId id="275" r:id="rId11"/>
    <p:sldId id="276" r:id="rId12"/>
    <p:sldId id="277" r:id="rId13"/>
    <p:sldId id="274" r:id="rId14"/>
    <p:sldId id="260" r:id="rId15"/>
  </p:sldIdLst>
  <p:sldSz cx="9144000" cy="6858000" type="screen4x3"/>
  <p:notesSz cx="6858000" cy="9144000"/>
  <p:embeddedFontLst>
    <p:embeddedFont>
      <p:font typeface="Matilda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66"/>
    <a:srgbClr val="990099"/>
    <a:srgbClr val="800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 varScale="1">
        <p:scale>
          <a:sx n="111" d="100"/>
          <a:sy n="111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oc5113870_492240488?hash=6c241f76cee49bcdf7&amp;dl=abfb42554352badaf3" TargetMode="External"/><Relationship Id="rId2" Type="http://schemas.openxmlformats.org/officeDocument/2006/relationships/hyperlink" Target="https://nsportal.ru/user/8106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475656" y="1556792"/>
            <a:ext cx="6912768" cy="3478742"/>
            <a:chOff x="876767" y="2865349"/>
            <a:chExt cx="7643174" cy="434131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76767" y="2865349"/>
              <a:ext cx="7643174" cy="34952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Приемы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повышению качества обучения на уроках математики</a:t>
              </a:r>
              <a:endParaRPr lang="ru-RU" sz="4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6400069"/>
              <a:ext cx="7165477" cy="806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tilda" pitchFamily="2" charset="0"/>
                  <a:cs typeface="Arial" charset="0"/>
                </a:rPr>
                <a:t>Гришаева С. Е.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tilda" pitchFamily="2" charset="0"/>
                  <a:cs typeface="Arial" charset="0"/>
                </a:rPr>
                <a:t>2019</a:t>
              </a:r>
              <a:endParaRPr lang="ru-RU" dirty="0">
                <a:solidFill>
                  <a:schemeClr val="accent3">
                    <a:lumMod val="50000"/>
                  </a:schemeClr>
                </a:solidFill>
                <a:latin typeface="Matilda" pitchFamily="2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Desktop\U_Xy7ZXbBZ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149980" cy="4676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User\Desktop\I3hsX73vI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841992"/>
            <a:ext cx="4143389" cy="5358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N0sJEpfx8M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71480"/>
            <a:ext cx="6508760" cy="595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upGhsYfJp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642918"/>
            <a:ext cx="4643470" cy="5214950"/>
          </a:xfrm>
          <a:prstGeom prst="rect">
            <a:avLst/>
          </a:prstGeom>
          <a:noFill/>
        </p:spPr>
      </p:pic>
      <p:pic>
        <p:nvPicPr>
          <p:cNvPr id="23555" name="Picture 3" descr="C:\Users\User\Desktop\BJQdwHdmhT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857232"/>
            <a:ext cx="4246570" cy="5126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727102" y="2491400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50000"/>
                  </a:schemeClr>
                </a:solidFill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50000"/>
                  </a:schemeClr>
                </a:solidFill>
                <a:latin typeface="Matilda" pitchFamily="2" charset="0"/>
                <a:cs typeface="Arial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123728" y="3276470"/>
            <a:ext cx="563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nsportal.ru/user/81062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тренажеры Фокина Л. П.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78652" y="1890996"/>
            <a:ext cx="4572000" cy="12646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b="1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vk.com/doc5113870_492240488?hash=6c241f76cee49bcdf7&amp;dl=abfb42554352badaf3</a:t>
            </a:r>
            <a:r>
              <a:rPr lang="ru-RU" b="1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математический тренажер 3-4 класс (распечатать)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895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ЗУН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772816"/>
            <a:ext cx="619268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1.Для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активности учащихся на уроке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 различные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и методы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систематического повторения базовых элементов курса на протяжении всех лет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математики.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условий для формирования устойчивого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4.Выявление «пробелов» в знаниях учащихся («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непрочность знаний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 После изученной темы самостоятельная работа, затем разбор ошибок.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процессе обучения учитель должен видеть перед собой не только содержание учебника, но необходимость усвоения учащимися этого содержания.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02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301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«Магазин»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628800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Чтобы у учащихся не возникало представление об оторванности  математики от жизни, можно показать  взаимосвязь математики с другими областями человеческих знаний и окружающим миром.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15816" y="3356992"/>
            <a:ext cx="4067944" cy="2711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54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«Удивляй»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417638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Хорошо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ничто так не привлекает внимания и не стимулирует работу ума, как удивительное. Поэтому  используются такие приемы, которые стимулируют внутренние ресурсы – процессы, лежащие в основе интереса.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приема состоит в том, чтобы привлечь интерес к предстоящей работе чем-то необычным, загадочным, побуждая всех учащихся вовлечься в работу с первых минут урока.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математики не обойтись без заданий, носящих поисково-исследовательский характер: «Объединяй по общему признаку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ошибку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лишнее и аргументируй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недостающий факт для достоверности», «Интеллектуальная разминка» и др. 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32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«Удивляй»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41763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340469"/>
            <a:ext cx="7200800" cy="2474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Интересные факты 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китах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Синие киты – самые большие животные, когда-либо обитавшие на Земле. Длина тела взрослого кита этого вида может достигать 33 метров, а масса – превышать 150 тонн.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синего кита весит 4 тонны. Он настолько велик, что при желании на нем могут разместиться до 50 человек.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Киты могут не спать 100 дней и не есть до 10 месяцев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05064"/>
            <a:ext cx="4032448" cy="2337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50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074512"/>
            <a:ext cx="2733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Алгоритм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3356992"/>
            <a:ext cx="58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Обучение алгоритмам даёт возможность достичь обязательного уровня обучения наиболее слабым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учащимся.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2132856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-выработка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различных автоматизированных действий (навыков).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894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91680" y="1916832"/>
            <a:ext cx="67687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начале урока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использую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качестве актуализации опорных знаний мини экзамен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Любой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учащийся выходит к доске и отвечает на вопросы своих одноклассников на знание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таблицы умножения, формул,  определений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понятий пройденного материала или вытягивает билетики с вопросами, заготовленными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заранее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Если ученик затрудняется ответить на вопрос, то отвечает любой ученик из класса. Положительным моментом такой работы является,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что учащихся класса одновременно учатся говорить, учатся видеть, слышать, исправлять ошибки других, тем самым обогащая, закрепляя и свои знания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Сама начинаю правило, дети заканчивают (или хором, или индивидуально).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166843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Повторение- мать учения!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17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53" y="522357"/>
            <a:ext cx="2880320" cy="3343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84" y="3438685"/>
            <a:ext cx="2706406" cy="30481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3419872" cy="24914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436" y="647397"/>
            <a:ext cx="2547741" cy="23879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822" y="522357"/>
            <a:ext cx="2494149" cy="3427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573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ÑÐµÐ½Ð°Ð¶ÐµÑÑ Ð¿Ð¾ Ð¼Ð°ÑÐµÐ¼Ð°ÑÐ¸ÐºÐµ Ð½Ð°ÑÐ°Ð»ÑÐ½Ð°Ñ ÑÐºÐ¾Ð»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857232"/>
            <a:ext cx="5572164" cy="5303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222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Matilda</vt:lpstr>
      <vt:lpstr>Calibri</vt:lpstr>
      <vt:lpstr>1_Тема Office</vt:lpstr>
      <vt:lpstr>Слайд 1</vt:lpstr>
      <vt:lpstr>ЗУН</vt:lpstr>
      <vt:lpstr>Игра «Магазин»</vt:lpstr>
      <vt:lpstr>«Удивляй» </vt:lpstr>
      <vt:lpstr>«Удивляй»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фантазии</dc:title>
  <dc:creator>Фокина Лидия Петровна</dc:creator>
  <cp:keywords>Шаблон презентации</cp:keywords>
  <cp:lastModifiedBy>User</cp:lastModifiedBy>
  <cp:revision>78</cp:revision>
  <dcterms:created xsi:type="dcterms:W3CDTF">2014-07-06T18:18:01Z</dcterms:created>
  <dcterms:modified xsi:type="dcterms:W3CDTF">2019-03-25T03:10:48Z</dcterms:modified>
</cp:coreProperties>
</file>